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6" r:id="rId19"/>
    <p:sldId id="296" r:id="rId20"/>
    <p:sldId id="277" r:id="rId21"/>
    <p:sldId id="297" r:id="rId22"/>
    <p:sldId id="278" r:id="rId23"/>
    <p:sldId id="279" r:id="rId24"/>
    <p:sldId id="280" r:id="rId25"/>
    <p:sldId id="295" r:id="rId26"/>
    <p:sldId id="283" r:id="rId27"/>
    <p:sldId id="284" r:id="rId28"/>
    <p:sldId id="285" r:id="rId29"/>
    <p:sldId id="289" r:id="rId30"/>
    <p:sldId id="290" r:id="rId31"/>
    <p:sldId id="294" r:id="rId32"/>
    <p:sldId id="298" r:id="rId33"/>
    <p:sldId id="281" r:id="rId3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4"/>
            <p14:sldId id="276"/>
            <p14:sldId id="296"/>
            <p14:sldId id="277"/>
            <p14:sldId id="297"/>
            <p14:sldId id="278"/>
            <p14:sldId id="279"/>
            <p14:sldId id="280"/>
            <p14:sldId id="295"/>
            <p14:sldId id="283"/>
            <p14:sldId id="284"/>
            <p14:sldId id="285"/>
            <p14:sldId id="289"/>
            <p14:sldId id="290"/>
            <p14:sldId id="294"/>
            <p14:sldId id="29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8470" autoAdjust="0"/>
  </p:normalViewPr>
  <p:slideViewPr>
    <p:cSldViewPr snapToGrid="0">
      <p:cViewPr varScale="1">
        <p:scale>
          <a:sx n="156" d="100"/>
          <a:sy n="156" d="100"/>
        </p:scale>
        <p:origin x="3834" y="138"/>
      </p:cViewPr>
      <p:guideLst/>
    </p:cSldViewPr>
  </p:slideViewPr>
  <p:notesTextViewPr>
    <p:cViewPr>
      <p:scale>
        <a:sx n="1" d="1"/>
        <a:sy n="1" d="1"/>
      </p:scale>
      <p:origin x="0" y="-43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 when she is deprived of constant attention and cookies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types of handler registration</a:t>
            </a:r>
          </a:p>
          <a:p>
            <a:r>
              <a:rPr lang="en-GB" dirty="0"/>
              <a:t>- type with Handler suffix and method named Handle</a:t>
            </a:r>
          </a:p>
          <a:p>
            <a:r>
              <a:rPr lang="en-GB" dirty="0"/>
              <a:t>- module with Handler suffix and method named Handel</a:t>
            </a:r>
          </a:p>
          <a:p>
            <a:r>
              <a:rPr lang="en-GB" dirty="0"/>
              <a:t>- module with Handler suffix and attribute </a:t>
            </a:r>
            <a:r>
              <a:rPr lang="en-GB" dirty="0" err="1"/>
              <a:t>WolverineHandler</a:t>
            </a:r>
            <a:endParaRPr lang="en-GB" dirty="0"/>
          </a:p>
          <a:p>
            <a:r>
              <a:rPr lang="en-GB" dirty="0"/>
              <a:t>Finding handlers is customisable!</a:t>
            </a:r>
          </a:p>
          <a:p>
            <a:endParaRPr lang="en-GB" dirty="0"/>
          </a:p>
          <a:p>
            <a:r>
              <a:rPr lang="en-GB" dirty="0"/>
              <a:t>First parameter is the message that is handled</a:t>
            </a:r>
          </a:p>
          <a:p>
            <a:r>
              <a:rPr lang="en-GB" dirty="0"/>
              <a:t>Further parameters are injected using DI</a:t>
            </a:r>
          </a:p>
          <a:p>
            <a:r>
              <a:rPr lang="en-GB" dirty="0"/>
              <a:t>Any return objects are treated as messages to send through the bus</a:t>
            </a:r>
          </a:p>
          <a:p>
            <a:endParaRPr lang="en-GB" dirty="0"/>
          </a:p>
          <a:p>
            <a:r>
              <a:rPr lang="en-GB" dirty="0"/>
              <a:t>Very </a:t>
            </a:r>
            <a:r>
              <a:rPr lang="en-GB" dirty="0" err="1"/>
              <a:t>MediatR</a:t>
            </a:r>
            <a:r>
              <a:rPr lang="en-GB" dirty="0"/>
              <a:t> like, but with the possibility to plug in a queue or enterprise bus</a:t>
            </a:r>
          </a:p>
          <a:p>
            <a:r>
              <a:rPr lang="en-GB" dirty="0"/>
              <a:t>optional reliability settings such as message storage and 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54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read the room right, you all resemble my sceptical dog</a:t>
            </a:r>
          </a:p>
          <a:p>
            <a:r>
              <a:rPr lang="en-GB" dirty="0"/>
              <a:t>I’ve shown several nice F# features</a:t>
            </a:r>
          </a:p>
          <a:p>
            <a:r>
              <a:rPr lang="en-GB" dirty="0"/>
              <a:t>But nothing that can dethrone C# just yet</a:t>
            </a:r>
          </a:p>
          <a:p>
            <a:r>
              <a:rPr lang="en-GB" dirty="0"/>
              <a:t>Let me present to you where F# shines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important part here is the Discriminated Union that is named </a:t>
            </a:r>
            <a:r>
              <a:rPr lang="en-GB" dirty="0" err="1"/>
              <a:t>FlightPath</a:t>
            </a:r>
            <a:r>
              <a:rPr lang="en-GB" dirty="0"/>
              <a:t> and has 3 possible values: a place where it takes off, a place where it land and all waypoints in between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88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add a case, the compiler will tell us where we need to update our code</a:t>
            </a:r>
          </a:p>
          <a:p>
            <a:r>
              <a:rPr lang="en-GB" dirty="0"/>
              <a:t>It does this as a warning</a:t>
            </a:r>
          </a:p>
          <a:p>
            <a:r>
              <a:rPr lang="en-GB" dirty="0"/>
              <a:t>I advise to treat them very seriously as this is a good indicator where bugs or missing feature are</a:t>
            </a:r>
          </a:p>
          <a:p>
            <a:r>
              <a:rPr lang="en-GB" dirty="0"/>
              <a:t>Rider (and I assume Visual Studio too) have quick fixes to add the missing patterns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39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the happy path</a:t>
            </a:r>
          </a:p>
          <a:p>
            <a:r>
              <a:rPr lang="en-GB" dirty="0"/>
              <a:t>Exit when an error is encountered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4288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Attributes, computational expressions and let! hold no more secrets</a:t>
            </a:r>
          </a:p>
          <a:p>
            <a:r>
              <a:rPr lang="en-GB" dirty="0"/>
              <a:t>Below the return is a match statement as the validate flight returns a </a:t>
            </a:r>
            <a:r>
              <a:rPr lang="en-GB" dirty="0" err="1"/>
              <a:t>FlightRegistered</a:t>
            </a:r>
            <a:r>
              <a:rPr lang="en-GB" dirty="0"/>
              <a:t> DU</a:t>
            </a:r>
          </a:p>
          <a:p>
            <a:r>
              <a:rPr lang="en-GB" dirty="0"/>
              <a:t>The match statement helps determine what we have to do in each scenario</a:t>
            </a:r>
          </a:p>
          <a:p>
            <a:r>
              <a:rPr lang="en-GB" dirty="0"/>
              <a:t>Not much room for bugs or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311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Wow, a lot is going on here, let’s unpack</a:t>
            </a:r>
          </a:p>
          <a:p>
            <a:r>
              <a:rPr lang="en-GB" dirty="0"/>
              <a:t>Null check is a bit more complex as this is not normally done in F#</a:t>
            </a:r>
          </a:p>
          <a:p>
            <a:r>
              <a:rPr lang="en-GB" dirty="0"/>
              <a:t>Normally, a Nullable&lt;T&gt; is returned which can be transformed into an Option and then pattern matched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</a:t>
            </a:r>
            <a:r>
              <a:rPr lang="en-GB" dirty="0" err="1"/>
              <a:t>tryHead</a:t>
            </a:r>
            <a:r>
              <a:rPr lang="en-GB" dirty="0"/>
              <a:t> function at the bottom is an excellent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it’s the </a:t>
            </a:r>
            <a:r>
              <a:rPr lang="en-GB" dirty="0" err="1"/>
              <a:t>FirstOrDefault</a:t>
            </a:r>
            <a:r>
              <a:rPr lang="en-GB" dirty="0"/>
              <a:t> </a:t>
            </a:r>
            <a:r>
              <a:rPr lang="en-GB" dirty="0" err="1"/>
              <a:t>Linq</a:t>
            </a:r>
            <a:r>
              <a:rPr lang="en-GB" dirty="0"/>
              <a:t> equivalent: empty list returns none, non-empty list returns the first item</a:t>
            </a:r>
          </a:p>
          <a:p>
            <a:endParaRPr lang="en-GB" dirty="0"/>
          </a:p>
          <a:p>
            <a:r>
              <a:rPr lang="en-GB" dirty="0"/>
              <a:t>Next is a function &gt; this is a shorthand that crates a function with one parameter and automatically creates a pattern match</a:t>
            </a:r>
          </a:p>
          <a:p>
            <a:r>
              <a:rPr lang="en-GB" dirty="0"/>
              <a:t>Could easily be written as such, but there is a shorthand as this is used a lot in F#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413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see the implementation, you think it’s backwards</a:t>
            </a:r>
          </a:p>
          <a:p>
            <a:r>
              <a:rPr lang="en-GB" dirty="0"/>
              <a:t>Left becomes right</a:t>
            </a:r>
          </a:p>
          <a:p>
            <a:r>
              <a:rPr lang="en-GB" dirty="0"/>
              <a:t>But just like my dog, it’s weird and wonderful at the same time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66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Detecting a collision then becomes quite easy</a:t>
            </a:r>
          </a:p>
          <a:p>
            <a:r>
              <a:rPr lang="en-GB" dirty="0"/>
              <a:t>The helper function can easily detect if they are the same, as records automatically implement value equality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detectCollision</a:t>
            </a:r>
            <a:r>
              <a:rPr lang="en-GB" dirty="0"/>
              <a:t> on the other hand lists out every possible match between the two discriminated unions</a:t>
            </a:r>
          </a:p>
          <a:p>
            <a:r>
              <a:rPr lang="en-GB" dirty="0"/>
              <a:t>Only during certain scenarios do we need to check for a collision</a:t>
            </a:r>
          </a:p>
          <a:p>
            <a:r>
              <a:rPr lang="en-GB" dirty="0"/>
              <a:t>And all those scenarios are literally spelled out for us</a:t>
            </a:r>
          </a:p>
          <a:p>
            <a:r>
              <a:rPr lang="en-GB" dirty="0"/>
              <a:t>Since all scenarios are spelled out, it’s quite difficult for a bug to hide in here</a:t>
            </a:r>
          </a:p>
          <a:p>
            <a:endParaRPr lang="en-GB" dirty="0"/>
          </a:p>
          <a:p>
            <a:r>
              <a:rPr lang="en-GB" dirty="0"/>
              <a:t>This is why F# is such a good language</a:t>
            </a:r>
          </a:p>
          <a:p>
            <a:r>
              <a:rPr lang="en-GB" dirty="0"/>
              <a:t>Not saying that it’s easy and certainly not a lot of work</a:t>
            </a:r>
          </a:p>
          <a:p>
            <a:r>
              <a:rPr lang="en-GB" dirty="0"/>
              <a:t>But less so than in a language where you can’t do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09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there are some drawbacks to Discriminated unions</a:t>
            </a:r>
          </a:p>
          <a:p>
            <a:r>
              <a:rPr lang="en-GB" dirty="0"/>
              <a:t>Serialisation support is difficult: </a:t>
            </a:r>
            <a:r>
              <a:rPr lang="en-GB" dirty="0" err="1"/>
              <a:t>System.Text.Json</a:t>
            </a:r>
            <a:r>
              <a:rPr lang="en-GB" dirty="0"/>
              <a:t> (Microsoft’s out-of-the-box library for serialising to JSON) does not have support for DU’s</a:t>
            </a:r>
          </a:p>
          <a:p>
            <a:r>
              <a:rPr lang="en-GB" dirty="0"/>
              <a:t>And as far as I know, is not planning on adding it</a:t>
            </a:r>
          </a:p>
          <a:p>
            <a:r>
              <a:rPr lang="en-GB" dirty="0"/>
              <a:t>That is why I use </a:t>
            </a:r>
            <a:r>
              <a:rPr lang="en-GB" dirty="0" err="1"/>
              <a:t>Newtonsoft.Json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EF has no support for DU’s</a:t>
            </a:r>
          </a:p>
          <a:p>
            <a:r>
              <a:rPr lang="en-GB" dirty="0"/>
              <a:t>They need custom value converters to save and load the data from a database</a:t>
            </a:r>
          </a:p>
          <a:p>
            <a:endParaRPr lang="en-GB" dirty="0"/>
          </a:p>
          <a:p>
            <a:r>
              <a:rPr lang="en-GB" dirty="0"/>
              <a:t>Sending DU’s through Wolverine works fine in a local scenario</a:t>
            </a:r>
          </a:p>
          <a:p>
            <a:r>
              <a:rPr lang="en-GB" dirty="0"/>
              <a:t>When sending through a bus (Azure or RabbitMQ), it needs to use the </a:t>
            </a:r>
            <a:r>
              <a:rPr lang="en-GB" dirty="0" err="1"/>
              <a:t>Newtonsoft.Json</a:t>
            </a:r>
            <a:r>
              <a:rPr lang="en-GB" dirty="0"/>
              <a:t> serialisation</a:t>
            </a:r>
          </a:p>
          <a:p>
            <a:r>
              <a:rPr lang="en-GB" dirty="0"/>
              <a:t>And wrapped in a generic envelope</a:t>
            </a:r>
          </a:p>
          <a:p>
            <a:r>
              <a:rPr lang="en-GB" dirty="0"/>
              <a:t>This is because Wolverine looks for a method taking the specific DU case instead of a method taking the DU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77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998-157B-5CD9-0035-48793CE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E240D-ACD1-8F68-F85F-07DF7496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CF52A-098B-AC17-65C9-5F16A11E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2 lines show what the envelope looks like</a:t>
            </a:r>
          </a:p>
          <a:p>
            <a:r>
              <a:rPr lang="en-GB" dirty="0"/>
              <a:t>Together with a function to easily wrap any type into the envelope</a:t>
            </a:r>
          </a:p>
          <a:p>
            <a:endParaRPr lang="en-GB" dirty="0"/>
          </a:p>
          <a:p>
            <a:r>
              <a:rPr lang="en-GB" dirty="0"/>
              <a:t>On line 87, I wrap the message in a generic type so that it can nicely be routed to the correct handler methods</a:t>
            </a:r>
          </a:p>
          <a:p>
            <a:r>
              <a:rPr lang="en-GB" dirty="0"/>
              <a:t>And then I send it through Wolverine to be routed to the handling message</a:t>
            </a:r>
          </a:p>
          <a:p>
            <a:endParaRPr lang="en-GB" dirty="0"/>
          </a:p>
          <a:p>
            <a:r>
              <a:rPr lang="en-GB" dirty="0"/>
              <a:t>The handling doesn’t do much in itself, but it shows that the message is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44A6-8031-6F2F-0C9E-E1106A1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649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automated tests, I just use </a:t>
            </a:r>
            <a:r>
              <a:rPr lang="en-GB" dirty="0" err="1"/>
              <a:t>xUnit</a:t>
            </a:r>
            <a:r>
              <a:rPr lang="en-GB" dirty="0"/>
              <a:t>, set up data, feed it to the validation logic and discriminated unions make it easy to check what case I get back</a:t>
            </a:r>
          </a:p>
          <a:p>
            <a:r>
              <a:rPr lang="en-GB" dirty="0"/>
              <a:t>Another little fun feature of F#, I can write function names between double backticks and make it a sentence</a:t>
            </a:r>
          </a:p>
          <a:p>
            <a:r>
              <a:rPr lang="en-GB" dirty="0"/>
              <a:t>I wouldn’t use this for functions I would need to type a lot, because they always need to go between double brackets</a:t>
            </a:r>
          </a:p>
          <a:p>
            <a:r>
              <a:rPr lang="en-GB" dirty="0"/>
              <a:t>But for tests this means no more snake or camel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373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1572C-9B5D-98EC-8E6B-E37B570F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69F68-19B1-5121-A3FC-B9C4054B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0D7A2-0E47-E645-F5F8-503F1B0E9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goes a lot deeper</a:t>
            </a:r>
          </a:p>
          <a:p>
            <a:r>
              <a:rPr lang="en-GB" dirty="0"/>
              <a:t>F# patten matching has only scratched the surface</a:t>
            </a:r>
          </a:p>
          <a:p>
            <a:r>
              <a:rPr lang="en-GB" dirty="0"/>
              <a:t>Wolverine also has advanced features such as retries, error handling and sagas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1951-4D7D-EE1F-BE4D-11C8373F5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796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want to end on a fact that blew my mind: who thinks the piping symbol is part of the </a:t>
            </a:r>
            <a:r>
              <a:rPr lang="en-GB" dirty="0" err="1"/>
              <a:t>fsharp</a:t>
            </a:r>
            <a:r>
              <a:rPr lang="en-GB" dirty="0"/>
              <a:t> language</a:t>
            </a:r>
          </a:p>
          <a:p>
            <a:r>
              <a:rPr lang="en-GB" dirty="0"/>
              <a:t>Much like let or fun are keywords</a:t>
            </a:r>
          </a:p>
          <a:p>
            <a:r>
              <a:rPr lang="en-GB" dirty="0"/>
              <a:t>It’s not!</a:t>
            </a:r>
          </a:p>
          <a:p>
            <a:r>
              <a:rPr lang="en-GB" dirty="0"/>
              <a:t>It’s an operator that is defined in the standard library</a:t>
            </a:r>
          </a:p>
          <a:p>
            <a:r>
              <a:rPr lang="en-GB" dirty="0"/>
              <a:t>Basically, it’s an ordinary function</a:t>
            </a:r>
          </a:p>
          <a:p>
            <a:r>
              <a:rPr lang="en-GB" dirty="0"/>
              <a:t>This is what you get when you do language design right, you get awesomely simple features like this from functionality available in the language, not baked into the language</a:t>
            </a:r>
          </a:p>
          <a:p>
            <a:endParaRPr lang="en-GB" dirty="0"/>
          </a:p>
          <a:p>
            <a:r>
              <a:rPr lang="en-GB" dirty="0"/>
              <a:t>One of the most used constructs in the language is not part of the language itself</a:t>
            </a:r>
          </a:p>
          <a:p>
            <a:r>
              <a:rPr lang="en-GB" dirty="0"/>
              <a:t>It’s a consequence of </a:t>
            </a:r>
            <a:r>
              <a:rPr lang="en-GB"/>
              <a:t>good language design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8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Reassign page and </a:t>
            </a:r>
            <a:r>
              <a:rPr lang="en-GB" dirty="0" err="1"/>
              <a:t>pageSize</a:t>
            </a:r>
            <a:r>
              <a:rPr lang="en-GB" dirty="0"/>
              <a:t> values, not mutation!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C892-9433-1ACA-470E-E63541F6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DC246-588A-F4A5-623E-25FAD834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72DD1-5626-B826-D220-02F091C52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to the computational expression, there is another interesting thing going on: the struct tuple</a:t>
            </a:r>
          </a:p>
          <a:p>
            <a:r>
              <a:rPr lang="en-GB" dirty="0"/>
              <a:t>Original F# uses `</a:t>
            </a:r>
            <a:r>
              <a:rPr lang="en-GB" dirty="0" err="1"/>
              <a:t>System.Tuple</a:t>
            </a:r>
            <a:r>
              <a:rPr lang="en-GB" dirty="0"/>
              <a:t>` &gt; C# uses `</a:t>
            </a:r>
            <a:r>
              <a:rPr lang="en-GB" dirty="0" err="1"/>
              <a:t>System.ValueTuple</a:t>
            </a:r>
            <a:r>
              <a:rPr lang="en-GB" dirty="0"/>
              <a:t>`</a:t>
            </a:r>
          </a:p>
          <a:p>
            <a:r>
              <a:rPr lang="en-GB" dirty="0"/>
              <a:t>Struct keyword makes the tuple a </a:t>
            </a:r>
            <a:r>
              <a:rPr lang="en-GB" dirty="0" err="1"/>
              <a:t>valuetuple</a:t>
            </a:r>
            <a:endParaRPr lang="en-GB" dirty="0"/>
          </a:p>
          <a:p>
            <a:r>
              <a:rPr lang="en-GB" dirty="0"/>
              <a:t>Wolverine feature that can take the first value as the return value, later values are messages to be routed through the service bus/queue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BBD5-CB2D-0122-EC4B-4291F3C8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5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09/17/2025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384144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000080"/>
                </a:solidFill>
              </a:rPr>
              <a:t>Functional Programming</a:t>
            </a:r>
            <a:br>
              <a:rPr lang="en-GB" dirty="0">
                <a:solidFill>
                  <a:srgbClr val="000080"/>
                </a:solidFill>
              </a:rPr>
            </a:br>
            <a:r>
              <a:rPr lang="en-GB" dirty="0">
                <a:solidFill>
                  <a:srgbClr val="000080"/>
                </a:solidFill>
              </a:rPr>
              <a:t>In 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3"/>
            <a:ext cx="4620584" cy="1166659"/>
          </a:xfrm>
        </p:spPr>
        <p:txBody>
          <a:bodyPr>
            <a:noAutofit/>
          </a:bodyPr>
          <a:lstStyle/>
          <a:p>
            <a:pPr algn="l"/>
            <a:r>
              <a:rPr lang="en-GB" sz="3200" dirty="0"/>
              <a:t>Is it a fad?</a:t>
            </a:r>
          </a:p>
          <a:p>
            <a:pPr algn="l"/>
            <a:r>
              <a:rPr lang="en-GB" sz="3200" dirty="0"/>
              <a:t>Or absolutely fabulous!</a:t>
            </a:r>
            <a:endParaRPr lang="en-BE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D3B4E-4186-E334-4626-9640C446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2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62764-CD36-20DB-AC4B-3A9C2172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1A606-9ADB-1DAA-8CED-F48D8FBC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or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do!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Return values are specified with the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There is a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 in most cases too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932C-B72B-C32F-8794-883B5226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86A-FECD-C892-13A6-B485C3D6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68A-F80C-6B4C-2BA8-1A8E366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E258F-C3AD-C337-A43E-397CC76B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BF69D-BBEA-88ED-D7F9-8E2CA20B5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934" y="1962408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4D-408D-9F08-EE0A-B7183257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Background tasks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29E16-D4A9-F36B-8E45-270EC9C1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6" y="1689818"/>
            <a:ext cx="7314286" cy="11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D6395-66F0-C6E7-98C8-5683E835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9" y="4430793"/>
            <a:ext cx="10190476" cy="18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E6F76-930B-7542-37DC-24AAB1A19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69" y="2849841"/>
            <a:ext cx="10190476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g lying on the floor looking out a window&#10;&#10;Description automatically generated">
            <a:extLst>
              <a:ext uri="{FF2B5EF4-FFF2-40B4-BE49-F238E27FC236}">
                <a16:creationId xmlns:a16="http://schemas.microsoft.com/office/drawing/2014/main" id="{B8315417-DABA-6D21-29FB-CC611FD6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5" b="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7BA2-7906-E71F-A734-78C6772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91C8-E910-8A41-4CE6-9991144E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drone that will fly a certain route</a:t>
            </a:r>
          </a:p>
          <a:p>
            <a:r>
              <a:rPr lang="en-GB" dirty="0"/>
              <a:t>I will ignore</a:t>
            </a:r>
          </a:p>
          <a:p>
            <a:pPr lvl="1"/>
            <a:r>
              <a:rPr lang="en-GB" dirty="0"/>
              <a:t>Dates</a:t>
            </a:r>
          </a:p>
          <a:p>
            <a:pPr lvl="1"/>
            <a:r>
              <a:rPr lang="en-GB" dirty="0"/>
              <a:t>Flight speed</a:t>
            </a:r>
          </a:p>
          <a:p>
            <a:pPr lvl="1"/>
            <a:r>
              <a:rPr lang="en-GB" dirty="0"/>
              <a:t>Altitude</a:t>
            </a:r>
          </a:p>
          <a:p>
            <a:r>
              <a:rPr lang="en-GB" dirty="0"/>
              <a:t>Focus on the data processing, not real-world complexity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033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8E-2E8B-BEAF-ACF3-3064DB99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80696-2E3C-0059-CAAF-DE30D28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1" y="1690688"/>
            <a:ext cx="4708329" cy="3949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FC5B2-9462-367C-82D7-D6AEEF52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" y="5640237"/>
            <a:ext cx="4001982" cy="8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6B1D-DEC1-385C-A158-54BACE62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CEB7-6493-33B2-DECF-44C7CC18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Values that can be one of several named cases</a:t>
            </a:r>
          </a:p>
          <a:p>
            <a:r>
              <a:rPr lang="en-GB" dirty="0"/>
              <a:t>Each case can have its own type or value</a:t>
            </a:r>
          </a:p>
          <a:p>
            <a:r>
              <a:rPr lang="en-GB" dirty="0"/>
              <a:t>Good for </a:t>
            </a:r>
          </a:p>
          <a:p>
            <a:pPr lvl="1"/>
            <a:r>
              <a:rPr lang="en-GB" dirty="0"/>
              <a:t>Error cases</a:t>
            </a:r>
          </a:p>
          <a:p>
            <a:pPr lvl="1"/>
            <a:r>
              <a:rPr lang="en-GB" dirty="0"/>
              <a:t>Special values</a:t>
            </a:r>
          </a:p>
          <a:p>
            <a:pPr lvl="1"/>
            <a:r>
              <a:rPr lang="en-GB" dirty="0"/>
              <a:t>Commands + results</a:t>
            </a:r>
          </a:p>
          <a:p>
            <a:r>
              <a:rPr lang="en-GB" dirty="0"/>
              <a:t>Handle each case with pattern matching</a:t>
            </a:r>
          </a:p>
          <a:p>
            <a:pPr lvl="1"/>
            <a:r>
              <a:rPr lang="en-GB" dirty="0"/>
              <a:t>Warning when not handling a case</a:t>
            </a:r>
          </a:p>
          <a:p>
            <a:pPr lvl="1"/>
            <a:r>
              <a:rPr lang="en-GB" dirty="0"/>
              <a:t>Avoid catch all patterns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352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E6A-E004-D5A8-F6CF-5D20A6E4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38F35-C8AB-225C-736A-A07ADFE5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866667" cy="1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12C0-CDC8-B8A4-A314-45A5B9AA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01965"/>
            <a:ext cx="92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442114" cy="4281247"/>
            <a:chOff x="4894089" y="1380805"/>
            <a:chExt cx="2442114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442114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Bluesky @kenbonny.net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Developer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analyst </a:t>
              </a:r>
            </a:p>
            <a:p>
              <a:pPr algn="ctr"/>
              <a:r>
                <a:rPr lang="en-GB" sz="2400" dirty="0"/>
                <a:t>architect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5DEF-EED0-7538-FCDC-A1D3333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Famous 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A01-FF5D-5180-9FFF-BA0E7745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Option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535C-BE6E-1B64-3544-2203134B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Result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F9CA-BCDD-C768-D64D-3D412155EF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in algorithms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44BF31-07C7-2DCE-02C3-2BE53DB5D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Equivalent Nullable&lt;T&gt;</a:t>
            </a:r>
          </a:p>
          <a:p>
            <a:r>
              <a:rPr lang="en-GB" dirty="0"/>
              <a:t>Much safer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9A77C-A2CC-C3FE-538F-8073512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5667"/>
            <a:ext cx="3667658" cy="1449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E4E7E-4B99-A618-BD4F-3152947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297172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D268-9302-175F-DF96-9E09DF1D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Railway-Oriented Programming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1B406F-3AB0-DC0D-39CA-60DAEEA4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278"/>
            <a:ext cx="7062095" cy="54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2AEE-521B-5A4A-420F-FA237AF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4EB4D-F35D-3030-26DD-0883D29A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" y="1747515"/>
            <a:ext cx="4001982" cy="83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5A847-59A7-5373-FD34-A58421FA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" y="2592940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70E4-89B5-4048-ECB5-2072F3FA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71BE-530F-321A-FE8E-EC92C277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1886143"/>
            <a:ext cx="11047619" cy="30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E1FBE-1494-14C1-1364-3CD05672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0" y="5290524"/>
            <a:ext cx="112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BD4-830A-AA81-54A2-0CC977D8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Piping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DD08-9DBD-4D5B-DFA9-A7548D88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Piping enables chaining function calls together as successive operations</a:t>
            </a:r>
          </a:p>
          <a:p>
            <a:r>
              <a:rPr lang="en-GB" dirty="0"/>
              <a:t>Pass the output of the previous function</a:t>
            </a:r>
            <a:br>
              <a:rPr lang="en-GB" dirty="0"/>
            </a:br>
            <a:r>
              <a:rPr lang="en-GB" dirty="0"/>
              <a:t> as the last input of the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E494D-510D-7571-CF17-8E22DDE4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42" y="4016909"/>
            <a:ext cx="8161460" cy="53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CAC39-44C4-52FD-D1EE-DEA65FD4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2" y="5020201"/>
            <a:ext cx="8258080" cy="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a person's lap&#10;&#10;Description automatically generated">
            <a:extLst>
              <a:ext uri="{FF2B5EF4-FFF2-40B4-BE49-F238E27FC236}">
                <a16:creationId xmlns:a16="http://schemas.microsoft.com/office/drawing/2014/main" id="{5BB63F6B-92FA-0B04-BCB2-7C9C8E4F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0" b="16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EACA-409C-754A-C64D-97203B35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Detecting a collision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0512C-4EC9-D86D-C0BF-9A188F4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4" y="1504710"/>
            <a:ext cx="8266667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5D7-CDED-C5D0-7278-9F957E00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With great power, come disadvantages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00AF-FF53-DE3A-D287-95FE40B6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widely supported in serialisation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Newtonsoft.Json</a:t>
            </a:r>
            <a:endParaRPr lang="en-GB" dirty="0"/>
          </a:p>
          <a:p>
            <a:r>
              <a:rPr lang="en-GB" dirty="0"/>
              <a:t>No EF support</a:t>
            </a:r>
          </a:p>
          <a:p>
            <a:pPr lvl="1"/>
            <a:r>
              <a:rPr lang="en-GB" dirty="0"/>
              <a:t>Custom value conversion</a:t>
            </a:r>
          </a:p>
          <a:p>
            <a:r>
              <a:rPr lang="en-GB" dirty="0"/>
              <a:t>Wolverine message in local environment works fine</a:t>
            </a:r>
          </a:p>
          <a:p>
            <a:r>
              <a:rPr lang="en-GB" dirty="0"/>
              <a:t>Wolverine message through a bus needs</a:t>
            </a:r>
          </a:p>
          <a:p>
            <a:pPr lvl="1"/>
            <a:r>
              <a:rPr lang="en-GB" dirty="0" err="1"/>
              <a:t>Newtonsoft.Json</a:t>
            </a:r>
            <a:r>
              <a:rPr lang="en-GB" dirty="0"/>
              <a:t> as serialisation</a:t>
            </a:r>
          </a:p>
          <a:p>
            <a:pPr lvl="1"/>
            <a:r>
              <a:rPr lang="en-GB" dirty="0"/>
              <a:t>Wrap the DU in a generic envelope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84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C6F0-76C5-5AEE-F86C-04F5DB94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D6EC-2E2A-D720-5C37-5A419FD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825A8-85EF-AA41-872D-A741B148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" y="4414552"/>
            <a:ext cx="8285714" cy="15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44D59-4437-8EC3-6C10-D438F5A3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" y="1361405"/>
            <a:ext cx="5847619" cy="1295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4BB4F-947D-7923-1F7A-FC67AE961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26" y="2786143"/>
            <a:ext cx="1069523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40C7B7-E8F8-D802-D908-8638D3DE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354"/>
            <a:ext cx="8552381" cy="56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5F73-294E-E25A-B862-6234D9E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Message handling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D1E1-C748-C2CE-63E0-BA877F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D943-E162-A3F7-86D4-D5466F9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8511"/>
            <a:ext cx="10574356" cy="26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C827-25FE-5104-15BF-8BD1079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5395-316E-A617-3531-54D1E4EC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Summary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01D48-660E-5024-1B2C-DDED256B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5C4F-D9FB-37A5-F759-08949FD417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&amp; types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Start with scripts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39043-3963-C253-7F40-828267980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60715-346F-2E3D-9622-C90447D7A0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/>
              <a:t>Easily create handlers</a:t>
            </a:r>
          </a:p>
          <a:p>
            <a:r>
              <a:rPr lang="en-GB" dirty="0"/>
              <a:t>Vertical slice architecture</a:t>
            </a:r>
          </a:p>
          <a:p>
            <a:r>
              <a:rPr lang="en-GB" dirty="0"/>
              <a:t>Simplify code with load, process and save pattern</a:t>
            </a:r>
          </a:p>
        </p:txBody>
      </p:sp>
    </p:spTree>
    <p:extLst>
      <p:ext uri="{BB962C8B-B14F-4D97-AF65-F5344CB8AC3E}">
        <p14:creationId xmlns:p14="http://schemas.microsoft.com/office/powerpoint/2010/main" val="176027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0D7121-DCD1-1341-CDEF-669AE698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GitHub Repository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B7020-B226-08D9-DCA8-5893B979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121007" cy="39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A3C3-6579-E405-183A-F06350A2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338"/>
            <a:ext cx="10515600" cy="2852737"/>
          </a:xfrm>
        </p:spPr>
        <p:txBody>
          <a:bodyPr>
            <a:normAutofit/>
          </a:bodyPr>
          <a:lstStyle/>
          <a:p>
            <a:r>
              <a:rPr lang="en-GB" sz="8000" dirty="0">
                <a:solidFill>
                  <a:srgbClr val="000080"/>
                </a:solidFill>
              </a:rPr>
              <a:t>Is |&gt; a keyword?</a:t>
            </a:r>
            <a:endParaRPr lang="en-BE" sz="8000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4008-1798-4330-D13D-22C76724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9598"/>
            <a:ext cx="7154136" cy="9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</a:p>
          <a:p>
            <a:endParaRPr lang="en-GB" dirty="0"/>
          </a:p>
          <a:p>
            <a:r>
              <a:rPr lang="en-GB" dirty="0"/>
              <a:t>Convention over interfaces!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028D-8D6C-E4A2-53C2-A5BB552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1496413"/>
            <a:ext cx="6528983" cy="533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B369-A583-6AEC-330F-9FBF64E1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61" y="1444162"/>
            <a:ext cx="6528982" cy="23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02B0D-36DF-C2BC-A7AF-68ADC4D4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7639"/>
            <a:ext cx="5104762" cy="5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4782B-8B24-0BC7-3028-940F842C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" y="2837044"/>
            <a:ext cx="5961905" cy="3657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61C69-5E75-04A7-D87A-EDD631ED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4" y="1452593"/>
            <a:ext cx="2514286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CA165-6C2D-CC86-4F1E-107C941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0" y="2643069"/>
            <a:ext cx="2647619" cy="31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196BB-0008-4D03-6DB2-9C231E0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56190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Microsoft Office PowerPoint</Application>
  <PresentationFormat>Widescreen</PresentationFormat>
  <Paragraphs>273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Segoe UI</vt:lpstr>
      <vt:lpstr>Office Theme</vt:lpstr>
      <vt:lpstr>Functional Programming In F#</vt:lpstr>
      <vt:lpstr>Who is Ken Bonny?</vt:lpstr>
      <vt:lpstr>What am I talking about</vt:lpstr>
      <vt:lpstr>PowerPoint Presentation</vt:lpstr>
      <vt:lpstr>Demo application</vt:lpstr>
      <vt:lpstr>The technology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Creating a new drone</vt:lpstr>
      <vt:lpstr>Background tasks</vt:lpstr>
      <vt:lpstr>PowerPoint Presentation</vt:lpstr>
      <vt:lpstr>What is a flight</vt:lpstr>
      <vt:lpstr>What is a flight</vt:lpstr>
      <vt:lpstr>Discriminated Unions / Sum or Union Types</vt:lpstr>
      <vt:lpstr>Discriminated Unions / Sum or Union Types</vt:lpstr>
      <vt:lpstr>Famous examples</vt:lpstr>
      <vt:lpstr>Railway-Oriented Programming</vt:lpstr>
      <vt:lpstr>Register a flight</vt:lpstr>
      <vt:lpstr>Validating the flight</vt:lpstr>
      <vt:lpstr>Piping</vt:lpstr>
      <vt:lpstr>PowerPoint Presentation</vt:lpstr>
      <vt:lpstr>Detecting a collision</vt:lpstr>
      <vt:lpstr>With great power, come disadvantages</vt:lpstr>
      <vt:lpstr>Register a flight</vt:lpstr>
      <vt:lpstr>Testing it all</vt:lpstr>
      <vt:lpstr>Testing it all</vt:lpstr>
      <vt:lpstr>Summary</vt:lpstr>
      <vt:lpstr>GitHub Repository</vt:lpstr>
      <vt:lpstr>Is |&gt; a keyword?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15</cp:revision>
  <dcterms:created xsi:type="dcterms:W3CDTF">2024-02-14T15:06:07Z</dcterms:created>
  <dcterms:modified xsi:type="dcterms:W3CDTF">2025-09-18T19:37:18Z</dcterms:modified>
</cp:coreProperties>
</file>